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09" r:id="rId2"/>
    <p:sldId id="257" r:id="rId3"/>
    <p:sldId id="256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310" r:id="rId25"/>
    <p:sldId id="311" r:id="rId26"/>
    <p:sldId id="312" r:id="rId27"/>
    <p:sldId id="313" r:id="rId28"/>
    <p:sldId id="314" r:id="rId29"/>
    <p:sldId id="315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287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298" r:id="rId58"/>
    <p:sldId id="306" r:id="rId59"/>
    <p:sldId id="307" r:id="rId60"/>
    <p:sldId id="30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6" autoAdjust="0"/>
  </p:normalViewPr>
  <p:slideViewPr>
    <p:cSldViewPr snapToObjects="1">
      <p:cViewPr>
        <p:scale>
          <a:sx n="70" d="100"/>
          <a:sy n="70" d="100"/>
        </p:scale>
        <p:origin x="-108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14BC8-7EDF-4781-AAC7-056993036801}" type="datetimeFigureOut">
              <a:rPr lang="zh-HK" altLang="en-US" smtClean="0"/>
              <a:pPr/>
              <a:t>20/6/2016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7D04-B216-4E41-814B-C71B2F185C6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86168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7D04-B216-4E41-814B-C71B2F185C67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45230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7D04-B216-4E41-814B-C71B2F185C67}" type="slidenum">
              <a:rPr lang="zh-HK" altLang="en-US" smtClean="0"/>
              <a:pPr/>
              <a:t>27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45230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7D04-B216-4E41-814B-C71B2F185C67}" type="slidenum">
              <a:rPr lang="zh-HK" altLang="en-US" smtClean="0"/>
              <a:pPr/>
              <a:t>35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6952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7D04-B216-4E41-814B-C71B2F185C67}" type="slidenum">
              <a:rPr lang="zh-HK" altLang="en-US" smtClean="0"/>
              <a:pPr/>
              <a:t>38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41350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" y="365126"/>
            <a:ext cx="4876800" cy="2759074"/>
          </a:xfrm>
          <a:effectLst>
            <a:glow rad="228600">
              <a:schemeClr val="accent2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effectLst>
                  <a:outerShdw blurRad="139700" dist="12700" dir="6780000" sx="110000" sy="110000" algn="tl">
                    <a:srgbClr val="FF0000">
                      <a:alpha val="43000"/>
                    </a:srgbClr>
                  </a:outerShdw>
                </a:effectLst>
              </a:rPr>
              <a:t>6.26 </a:t>
            </a:r>
            <a:br>
              <a:rPr lang="en-US" altLang="zh-TW" sz="6000" b="1" dirty="0" smtClean="0">
                <a:effectLst>
                  <a:outerShdw blurRad="139700" dist="12700" dir="6780000" sx="110000" sy="110000" algn="tl">
                    <a:srgbClr val="FF0000">
                      <a:alpha val="43000"/>
                    </a:srgbClr>
                  </a:outerShdw>
                </a:effectLst>
              </a:rPr>
            </a:br>
            <a:r>
              <a:rPr lang="zh-TW" altLang="en-US" sz="6000" b="1" dirty="0" smtClean="0">
                <a:effectLst>
                  <a:outerShdw blurRad="139700" dist="12700" dir="6780000" sx="110000" sy="110000" algn="tl">
                    <a:srgbClr val="FF0000">
                      <a:alpha val="43000"/>
                    </a:srgbClr>
                  </a:outerShdw>
                </a:effectLst>
              </a:rPr>
              <a:t>敬拜讚美主日</a:t>
            </a:r>
            <a:endParaRPr lang="zh-TW" altLang="en-US" sz="6000" b="1" dirty="0">
              <a:effectLst>
                <a:outerShdw blurRad="139700" dist="12700" dir="6780000" sx="110000" sy="110000" algn="tl">
                  <a:srgbClr val="FF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3124200"/>
            <a:ext cx="4038600" cy="1525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b="1" dirty="0" smtClean="0">
                <a:effectLst>
                  <a:outerShdw blurRad="38100" dist="38100" dir="2700000" sx="106000" sy="106000" algn="tl">
                    <a:srgbClr val="0070C0">
                      <a:alpha val="43000"/>
                    </a:srgbClr>
                  </a:outerShdw>
                </a:effectLst>
              </a:rPr>
              <a:t>得勝之君</a:t>
            </a:r>
            <a:endParaRPr lang="en-US" altLang="zh-TW" sz="7200" b="1" dirty="0" smtClean="0">
              <a:effectLst>
                <a:outerShdw blurRad="38100" dist="38100" dir="2700000" sx="106000" sy="106000" algn="tl">
                  <a:srgbClr val="0070C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是你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恩典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寬恕憐憫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我看見雨後有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彩 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虹</a:t>
            </a:r>
            <a:endParaRPr lang="zh-TW" altLang="zh-TW" sz="51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4332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雲彩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天空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一起歡呼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諸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天唱和全因你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803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讓我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感恩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思想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你大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愛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流淚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撒種必歡呼收割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301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en-GB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I love you Jesus</a:t>
            </a:r>
            <a:r>
              <a:rPr lang="en-GB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!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en-GB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Jesus </a:t>
            </a:r>
            <a:r>
              <a:rPr lang="en-GB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You love me!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9366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你用永遠愛愛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永久不變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慈愛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誠實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常常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圍繞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用大愛拯救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618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en-GB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I love you Jesus</a:t>
            </a:r>
            <a:r>
              <a:rPr lang="en-GB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!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en-GB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Jesus </a:t>
            </a:r>
            <a:r>
              <a:rPr lang="en-GB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You love me!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8989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我要永遠永遠俯伏你腳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前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心唱出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讚頌聲韻</a:t>
            </a:r>
          </a:p>
          <a:p>
            <a:endParaRPr lang="zh-TW" altLang="en-US" sz="5400" dirty="0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523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我每一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夜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每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一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天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數算主恩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1823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地與海奏出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歌韻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磐石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唱讚美歌聲 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2744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風雨電也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歌頌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雲霧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同頌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吹送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地奏響聲勢無比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552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550115"/>
            <a:ext cx="7772400" cy="2387600"/>
          </a:xfrm>
        </p:spPr>
        <p:txBody>
          <a:bodyPr anchor="t">
            <a:normAutofit/>
          </a:bodyPr>
          <a:lstStyle/>
          <a:p>
            <a:pPr algn="r"/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我的盼望 就在</a:t>
            </a:r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耶穌基</a:t>
            </a:r>
            <a:r>
              <a:rPr lang="zh-TW" altLang="en-US" sz="5100" b="1" dirty="0" smtClean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督</a:t>
            </a:r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裡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在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祢裡面 滿有平安 </a:t>
            </a:r>
            <a:endParaRPr lang="zh-TW" altLang="en-US" sz="51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566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頌讚聲永不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衰竭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地要敬拜事奉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5818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高唱萬有之上</a:t>
            </a:r>
            <a: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/>
            </a:r>
            <a:b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</a:br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榮耀無限之處</a:t>
            </a:r>
            <a: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/>
            </a:r>
            <a:b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</a:br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全屬我主尊貴耶穌所有 </a:t>
            </a:r>
            <a:endParaRPr lang="zh-TW" altLang="en-US" sz="5400" b="1" dirty="0" smtClean="0">
              <a:effectLst>
                <a:glow rad="228600">
                  <a:schemeClr val="bg1">
                    <a:alpha val="40000"/>
                  </a:schemeClr>
                </a:glow>
                <a:outerShdw blurRad="152400" dir="2700000" algn="tl">
                  <a:schemeClr val="bg1">
                    <a:alpha val="54000"/>
                  </a:scheme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887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讓讚美如風天空海闊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飛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讚美浪花般海中濺起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1777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高唱萬有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之上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榮耀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無限之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處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屬我主尊貴耶穌所有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038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(</a:t>
            </a:r>
            <a:r>
              <a:rPr lang="zh-TW" altLang="en-US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姊妹</a:t>
            </a:r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)</a:t>
            </a:r>
            <a: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/>
            </a:r>
            <a:b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</a:b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與海奏出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歌韻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磐石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唱讚美歌聲 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2744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3488486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(</a:t>
            </a:r>
            <a:r>
              <a:rPr lang="zh-TW" altLang="en-US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姊妹</a:t>
            </a:r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) </a:t>
            </a:r>
            <a: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/>
            </a:r>
            <a:b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</a:b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風雨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電也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歌頌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雲霧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同頌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吹送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地奏響聲勢無比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552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(</a:t>
            </a:r>
            <a:r>
              <a:rPr lang="zh-TW" altLang="en-US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弟兄</a:t>
            </a:r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)</a:t>
            </a:r>
            <a: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/>
            </a:r>
            <a:b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</a:b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頌讚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聲永不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衰竭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地要敬拜事奉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5818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3717086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(</a:t>
            </a:r>
            <a:r>
              <a:rPr lang="zh-TW" altLang="en-US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弟兄</a:t>
            </a:r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) </a:t>
            </a:r>
            <a:r>
              <a:rPr lang="en-US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/>
            </a:r>
            <a:br>
              <a:rPr lang="en-US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</a:br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高唱</a:t>
            </a:r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萬有之上</a:t>
            </a:r>
            <a: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/>
            </a:r>
            <a:b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</a:br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榮耀無限之處</a:t>
            </a:r>
            <a: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/>
            </a:r>
            <a:br>
              <a:rPr lang="zh-TW" altLang="en-US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</a:br>
            <a:r>
              <a:rPr lang="zh-TW" altLang="zh-TW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152400" dir="2700000" algn="tl">
                    <a:schemeClr val="bg1">
                      <a:alpha val="54000"/>
                    </a:schemeClr>
                  </a:outerShdw>
                </a:effectLst>
              </a:rPr>
              <a:t>全屬我主尊貴耶穌所有 </a:t>
            </a:r>
            <a:endParaRPr lang="zh-TW" altLang="en-US" sz="5400" b="1" dirty="0" smtClean="0">
              <a:effectLst>
                <a:glow rad="228600">
                  <a:schemeClr val="bg1">
                    <a:alpha val="40000"/>
                  </a:schemeClr>
                </a:glow>
                <a:outerShdw blurRad="152400" dir="2700000" algn="tl">
                  <a:schemeClr val="bg1">
                    <a:alpha val="54000"/>
                  </a:scheme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887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40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(</a:t>
            </a:r>
            <a:r>
              <a:rPr lang="zh-TW" altLang="en-US" sz="40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en-US" altLang="zh-TW" sz="40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)</a:t>
            </a:r>
            <a: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/>
            </a:r>
            <a:b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</a:b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讚美如風天空海闊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飛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讚美浪花般海中濺起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1777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17" y="0"/>
            <a:ext cx="486408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3640886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(</a:t>
            </a:r>
            <a:r>
              <a:rPr lang="zh-TW" altLang="en-US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en-US" altLang="zh-TW" sz="4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)</a:t>
            </a:r>
            <a: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/>
            </a:r>
            <a:b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</a:b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高唱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萬有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之上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榮耀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無限之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處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l"/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屬我主尊貴耶穌所有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天地讚美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038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550115"/>
            <a:ext cx="777240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zh-TW" altLang="zh-TW" sz="5100" b="1" dirty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生命泉源 就在</a:t>
            </a:r>
            <a:r>
              <a:rPr lang="zh-TW" altLang="zh-TW" sz="5100" b="1" dirty="0" smtClean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耶穌基</a:t>
            </a:r>
            <a:r>
              <a:rPr lang="zh-TW" altLang="en-US" sz="5100" b="1" dirty="0" smtClean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督</a:t>
            </a:r>
            <a:r>
              <a:rPr lang="zh-TW" altLang="zh-TW" sz="5100" b="1" dirty="0" smtClean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裡 </a:t>
            </a:r>
            <a:endParaRPr lang="zh-TW" altLang="en-US" sz="5100" b="1" dirty="0"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  <a:p>
            <a:pPr algn="r">
              <a:lnSpc>
                <a:spcPct val="100000"/>
              </a:lnSpc>
            </a:pPr>
            <a:r>
              <a:rPr lang="zh-TW" altLang="zh-TW" sz="5100" b="1" dirty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有主在我 裡面活著 </a:t>
            </a:r>
            <a:endParaRPr lang="zh-TW" altLang="en-US" sz="5100" b="1" dirty="0"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341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1519" y="-89781"/>
            <a:ext cx="9355519" cy="71873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藏我在翅膀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蔭下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遮蓋我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你大能手中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安靜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5747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1519" y="-89781"/>
            <a:ext cx="9355519" cy="71873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當大海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翻騰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波濤洶湧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與你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展翅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暴風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上空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安靜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0568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1519" y="-89781"/>
            <a:ext cx="9355519" cy="71873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父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仍作王在洪水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中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要安靜知你是神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安靜</a:t>
            </a:r>
            <a:r>
              <a:rPr lang="zh-TW" altLang="zh-TW" sz="4400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en-US" sz="41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8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1519" y="-89781"/>
            <a:ext cx="9355519" cy="71873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我靈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安息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基督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裡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/>
            </a:r>
            <a:br>
              <a:rPr lang="en-US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</a:b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大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能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使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我安然信靠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安靜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563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賜下你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恩光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照亮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心房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不會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再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驚慌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為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你奔走飄遠方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806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dirty="0" smtClean="0"/>
              <a:t> 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那懼怕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奔波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在你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身旁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竟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為我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擔當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我罪裡得釋放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4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凡失喪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的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呼喊的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都親手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撫摸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3293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讓不朽的溫暖的真愛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療治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痛楚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5303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主你當得敬拜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讚美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恩典覆蓋這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頌唱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和撒那歌聲全為你起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4831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榮耀頌讚歸與你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讚美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關心親切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細膩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4362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r"/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我宣告在我裡面的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比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世上一切更有能力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不屬這世界 我高舉耶穌的名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4612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65"/>
            <a:ext cx="9144000" cy="69481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愛還愛這奇妙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道理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一生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都銘記 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>
                <a:solidFill>
                  <a:schemeClr val="bg1"/>
                </a:solidFill>
              </a:rPr>
              <a:t>以愛還愛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6315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地上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爭戰 轉瞬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血染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青天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陷入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心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裡 泛起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幾多碎片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2721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我卻並未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淡忘 未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更改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半點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以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信望愛放在前面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298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末後一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到 烽火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頻頻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出現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塵世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間路已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盡 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望見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新的星再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7321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新的歌聲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響遍 屬天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的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慶典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流盡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眼淚要拋開以前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2069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來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吧 再合唱 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頌讚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上帝高於天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815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憑你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獲勝 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今天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憑藉你浩大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能力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一生靠著你 艱苦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裡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長征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6555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神已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獲勝 高呼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得勝的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歡唱聲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堅穩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路徑 應許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確立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承認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5385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" y="0"/>
            <a:ext cx="93268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神你全面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戰勝 萬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邦都歸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</a:p>
          <a:p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榮美</a:t>
            </a:r>
            <a:r>
              <a:rPr lang="zh-TW" altLang="en-US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的見證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smtClean="0"/>
              <a:t>神已獲勝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62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平凡是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算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什麼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真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猜不透 你愛我為何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8962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881" y="655390"/>
            <a:ext cx="8849738" cy="2548017"/>
          </a:xfrm>
        </p:spPr>
        <p:txBody>
          <a:bodyPr anchor="t">
            <a:noAutofit/>
          </a:bodyPr>
          <a:lstStyle/>
          <a:p>
            <a:pPr algn="r"/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我宣告在我</a:t>
            </a:r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裡面</a:t>
            </a:r>
            <a:r>
              <a:rPr lang="zh-TW" altLang="en-US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有</a:t>
            </a:r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en-US" sz="51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活水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湧流滿有能力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dirty="0" smtClean="0"/>
              <a:t> </a:t>
            </a:r>
            <a:endParaRPr lang="zh-TW" altLang="en-US" sz="5100" dirty="0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574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你降生地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上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又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犧牲救贖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恩典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怎去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報答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這樣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多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490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榮耀頌讚永遠屬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多麼尊貴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哪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有可媲美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4656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你竟肯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揀選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用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真光照亮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深感不配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卻接納我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758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5"/>
            <a:ext cx="8849738" cy="1735886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願我一生全然歸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獻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在壇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上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來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為你發亮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8005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這玉瓶要如此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打破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才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在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世上為你散發馨香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9932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願我一生全然歸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忠心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至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死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仍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沒有退避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550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29" y="0"/>
            <a:ext cx="94997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方可見証耶穌的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愛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原是偉大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無法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計算盛載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全然歸你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20883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2727" y="0"/>
            <a:ext cx="965886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求主恩賜福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求賜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信心不致動搖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主賜福你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4001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2727" y="0"/>
            <a:ext cx="965886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無論晴或雨時刻保守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使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你在今天嘗盡主恩熱愛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主賜福你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6252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2727" y="0"/>
            <a:ext cx="965886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神恩豐富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供應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靈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內富足心裡欣喜 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主賜福你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9985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881" y="655390"/>
            <a:ext cx="8849738" cy="2548017"/>
          </a:xfrm>
        </p:spPr>
        <p:txBody>
          <a:bodyPr anchor="t">
            <a:noAutofit/>
          </a:bodyPr>
          <a:lstStyle/>
          <a:p>
            <a:pPr algn="r"/>
            <a:r>
              <a:rPr lang="zh-TW" altLang="zh-TW" sz="5100" dirty="0" smtClean="0"/>
              <a:t> </a:t>
            </a:r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有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耶穌在我裡面活著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我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勇敢站立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4166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2727" y="0"/>
            <a:ext cx="965886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幻變難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避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免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求主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祝福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</a:t>
            </a:r>
            <a:endParaRPr lang="zh-TW" altLang="en-US" sz="54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使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你在這刻嘗盡主恩大愛 </a:t>
            </a:r>
            <a:endParaRPr lang="zh-TW" altLang="en-US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主賜福你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140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r"/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有主在我裡面 沒有懼怕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能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戰勝仇敵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1921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737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pPr algn="r"/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有主在我裡面 沒有懼怕 </a:t>
            </a:r>
            <a:endParaRPr lang="zh-TW" altLang="en-US" sz="5100" b="1" dirty="0" smtClean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1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還</a:t>
            </a:r>
            <a:r>
              <a:rPr lang="zh-TW" altLang="zh-TW" sz="51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得勝有餘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endParaRPr lang="zh-TW" altLang="zh-TW" sz="51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6871" y="5896902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en-US" sz="4100" b="1" dirty="0" smtClean="0"/>
              <a:t>滿有能力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7936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1" y="-5511"/>
            <a:ext cx="9166301" cy="68635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62" y="550114"/>
            <a:ext cx="8849738" cy="2548017"/>
          </a:xfrm>
        </p:spPr>
        <p:txBody>
          <a:bodyPr anchor="t">
            <a:noAutofit/>
          </a:bodyPr>
          <a:lstStyle/>
          <a:p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琴聲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鼓瑟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一起奏出</a:t>
            </a:r>
            <a:r>
              <a:rPr lang="zh-TW" altLang="en-US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 </a:t>
            </a:r>
          </a:p>
          <a:p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高唱萬</a:t>
            </a:r>
            <a:r>
              <a:rPr lang="zh-TW" altLang="zh-TW" sz="5400" b="1" dirty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有</a:t>
            </a:r>
            <a:r>
              <a:rPr lang="zh-TW" altLang="zh-TW" sz="5400" b="1" dirty="0" smtClean="0">
                <a:effectLst>
                  <a:glow rad="127000">
                    <a:schemeClr val="bg1">
                      <a:alpha val="85000"/>
                    </a:schemeClr>
                  </a:glow>
                </a:effectLst>
              </a:rPr>
              <a:t>主宰</a:t>
            </a:r>
            <a:endParaRPr lang="zh-TW" altLang="zh-TW" sz="5400" b="1" dirty="0">
              <a:effectLst>
                <a:glow rad="127000">
                  <a:schemeClr val="bg1">
                    <a:alpha val="85000"/>
                  </a:schemeClr>
                </a:glow>
              </a:effectLst>
            </a:endParaRPr>
          </a:p>
          <a:p>
            <a:pPr algn="r"/>
            <a:r>
              <a:rPr lang="zh-TW" altLang="zh-TW" sz="5400" dirty="0" smtClean="0"/>
              <a:t> </a:t>
            </a:r>
            <a:endParaRPr lang="zh-TW" altLang="zh-TW" sz="51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16854" y="5898865"/>
            <a:ext cx="3137129" cy="961098"/>
          </a:xfrm>
        </p:spPr>
        <p:txBody>
          <a:bodyPr>
            <a:normAutofit/>
          </a:bodyPr>
          <a:lstStyle/>
          <a:p>
            <a:pPr lvl="1" algn="r"/>
            <a:r>
              <a:rPr lang="zh-TW" altLang="zh-TW" sz="4400" b="1" dirty="0"/>
              <a:t>數算主恩</a:t>
            </a:r>
            <a:r>
              <a:rPr lang="zh-TW" altLang="zh-TW" sz="4400" dirty="0"/>
              <a:t> </a:t>
            </a:r>
            <a:endParaRPr lang="zh-TW" alt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17242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OfficeLight_4x3</Template>
  <TotalTime>307</TotalTime>
  <Words>864</Words>
  <Application>Microsoft Office PowerPoint</Application>
  <PresentationFormat>如螢幕大小 (4:3)</PresentationFormat>
  <Paragraphs>191</Paragraphs>
  <Slides>60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1" baseType="lpstr">
      <vt:lpstr>Office 佈景主題</vt:lpstr>
      <vt:lpstr>6.26  敬拜讚美主日</vt:lpstr>
      <vt:lpstr>我的盼望 就在耶穌基督裡  在祢裡面 滿有平安 </vt:lpstr>
      <vt:lpstr>生命泉源 就在耶穌基督裡  有主在我 裡面活著 </vt:lpstr>
      <vt:lpstr>我宣告在我裡面的  比世上一切更有能力  我不屬這世界 我高舉耶穌的名 </vt:lpstr>
      <vt:lpstr>我宣告在我裡面有  活水湧流滿有能力   </vt:lpstr>
      <vt:lpstr> 有耶穌在我裡面活著  我勇敢站立 </vt:lpstr>
      <vt:lpstr>有主在我裡面 沒有懼怕  能戰勝仇敵</vt:lpstr>
      <vt:lpstr>有主在我裡面 沒有懼怕  還得勝有餘 </vt:lpstr>
      <vt:lpstr>琴聲鼓瑟 一起奏出  高唱萬有主宰  </vt:lpstr>
      <vt:lpstr>是你恩典 寬恕憐憫 讓我看見雨後有彩 虹</vt:lpstr>
      <vt:lpstr>雲彩天空 一起歡呼 諸天唱和全因你 </vt:lpstr>
      <vt:lpstr>讓我感恩 思想你大愛 流淚撒種必歡呼收割 </vt:lpstr>
      <vt:lpstr>I love you Jesus! Jesus You love me! </vt:lpstr>
      <vt:lpstr>你用永遠愛愛我 永久不變  慈愛誠實 常常圍繞我 你用大愛拯救我</vt:lpstr>
      <vt:lpstr>I love you Jesus! Jesus You love me! </vt:lpstr>
      <vt:lpstr>我要永遠永遠俯伏你腳前 用我心唱出 讚頌聲韻 </vt:lpstr>
      <vt:lpstr>讓我每一夜 每一天 數算主恩</vt:lpstr>
      <vt:lpstr>地與海奏出歌韻  磐石唱讚美歌聲 </vt:lpstr>
      <vt:lpstr>風雨電也歌頌  雲霧同頌吹送 全地奏響聲勢無比 </vt:lpstr>
      <vt:lpstr>頌讚聲永不衰竭 全地要敬拜事奉 </vt:lpstr>
      <vt:lpstr>高唱萬有之上 榮耀無限之處 全屬我主尊貴耶穌所有 </vt:lpstr>
      <vt:lpstr>讓讚美如風天空海闊飛 讓讚美浪花般海中濺起 </vt:lpstr>
      <vt:lpstr>高唱萬有之上 榮耀無限之處 全屬我主尊貴耶穌所有 </vt:lpstr>
      <vt:lpstr>(姊妹) 地與海奏出歌韻  磐石唱讚美歌聲 </vt:lpstr>
      <vt:lpstr>(姊妹)  風雨電也歌頌  雲霧同頌吹送 全地奏響聲勢無比 </vt:lpstr>
      <vt:lpstr>(弟兄) 頌讚聲永不衰竭 全地要敬拜事奉 </vt:lpstr>
      <vt:lpstr>(弟兄)  高唱萬有之上 榮耀無限之處 全屬我主尊貴耶穌所有 </vt:lpstr>
      <vt:lpstr>(全) 讓讚美如風天空海闊飛 讓讚美浪花般海中濺起 </vt:lpstr>
      <vt:lpstr>(全) 高唱萬有之上 榮耀無限之處 全屬我主尊貴耶穌所有 </vt:lpstr>
      <vt:lpstr>藏我在翅膀蔭下  遮蓋我 在你大能手中 </vt:lpstr>
      <vt:lpstr>當大海翻騰 波濤洶湧 我與你展翅 暴風上空 </vt:lpstr>
      <vt:lpstr>父 你仍作王在洪水中 我要安靜知你是神 </vt:lpstr>
      <vt:lpstr>我靈安息 在基督裡  你大能 使我安然信靠 </vt:lpstr>
      <vt:lpstr>賜下你恩光 照亮我心房 不會再驚慌 為你奔走飄遠方 </vt:lpstr>
      <vt:lpstr> 那懼怕奔波 靠在你身旁 竟為我擔當 讓我罪裡得釋放 </vt:lpstr>
      <vt:lpstr>凡失喪的 呼喊的  你都親手撫摸 </vt:lpstr>
      <vt:lpstr>讓不朽的溫暖的真愛  療治痛楚 </vt:lpstr>
      <vt:lpstr>主你當得敬拜讚美 你恩典覆蓋這地 頌唱和撒那歌聲全為你起 </vt:lpstr>
      <vt:lpstr>榮耀頌讚歸與你讚美 你關心親切細膩</vt:lpstr>
      <vt:lpstr>用愛還愛這奇妙道理 一生都銘記 </vt:lpstr>
      <vt:lpstr>地上爭戰 轉瞬血染青天 陷入心裡 泛起幾多碎片</vt:lpstr>
      <vt:lpstr>我卻並未淡忘 未更改半點 以信望愛放在前面</vt:lpstr>
      <vt:lpstr>末後一到 烽火頻頻出現 塵世間路已盡  望見新的星再閃</vt:lpstr>
      <vt:lpstr>新的歌聲響遍 屬天的慶典 流盡眼淚要拋開以前</vt:lpstr>
      <vt:lpstr>來吧 再合唱  頌讚上帝高於天</vt:lpstr>
      <vt:lpstr>憑你獲勝  今天憑藉你浩大能力 一生靠著你 艱苦裡長征</vt:lpstr>
      <vt:lpstr>神已獲勝 高呼得勝的歡唱聲 堅穩我路徑 應許確立承認</vt:lpstr>
      <vt:lpstr>神你全面戰勝 萬邦都歸你 榮美的見證</vt:lpstr>
      <vt:lpstr>平凡是我 我算什麼   真猜不透 你愛我為何 </vt:lpstr>
      <vt:lpstr>你降生地上 又犧牲救贖我 恩典怎去報答 這樣多 </vt:lpstr>
      <vt:lpstr>榮耀頌讚永遠屬你 多麼尊貴 哪有可媲美 </vt:lpstr>
      <vt:lpstr>你竟肯揀選 用真光照亮我 深感不配 你卻接納我 </vt:lpstr>
      <vt:lpstr>願我一生全然歸你 獻在壇上 來為你發亮 </vt:lpstr>
      <vt:lpstr>這玉瓶要如此打破  才在世上為你散發馨香 </vt:lpstr>
      <vt:lpstr>願我一生全然歸你 忠心至死 仍沒有退避 </vt:lpstr>
      <vt:lpstr>方可見証耶穌的愛 原是偉大 無法計算盛載 </vt:lpstr>
      <vt:lpstr>求主恩賜福你 求賜信心不致動搖 </vt:lpstr>
      <vt:lpstr>無論晴或雨時刻保守你 使你在今天嘗盡主恩熱愛 </vt:lpstr>
      <vt:lpstr>神恩豐富供應 靈內富足心裡欣喜 </vt:lpstr>
      <vt:lpstr>幻變難避免求主祝福你 使你在這刻嘗盡主恩大愛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i.m.bonechacha@gmail.com</dc:creator>
  <cp:lastModifiedBy>hall</cp:lastModifiedBy>
  <cp:revision>142</cp:revision>
  <dcterms:created xsi:type="dcterms:W3CDTF">2016-06-09T06:20:48Z</dcterms:created>
  <dcterms:modified xsi:type="dcterms:W3CDTF">2016-06-20T13:05:38Z</dcterms:modified>
</cp:coreProperties>
</file>