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82" r:id="rId2"/>
    <p:sldId id="283" r:id="rId3"/>
    <p:sldId id="270" r:id="rId4"/>
    <p:sldId id="264" r:id="rId5"/>
    <p:sldId id="259" r:id="rId6"/>
    <p:sldId id="267" r:id="rId7"/>
    <p:sldId id="261" r:id="rId8"/>
    <p:sldId id="265" r:id="rId9"/>
    <p:sldId id="262" r:id="rId10"/>
    <p:sldId id="268" r:id="rId11"/>
    <p:sldId id="269" r:id="rId12"/>
    <p:sldId id="279" r:id="rId13"/>
    <p:sldId id="28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22" r:id="rId23"/>
    <p:sldId id="323" r:id="rId24"/>
    <p:sldId id="324" r:id="rId25"/>
    <p:sldId id="325" r:id="rId26"/>
    <p:sldId id="320" r:id="rId27"/>
    <p:sldId id="284" r:id="rId28"/>
    <p:sldId id="285" r:id="rId29"/>
    <p:sldId id="286" r:id="rId30"/>
    <p:sldId id="287" r:id="rId31"/>
    <p:sldId id="288" r:id="rId32"/>
    <p:sldId id="310" r:id="rId33"/>
    <p:sldId id="297" r:id="rId34"/>
    <p:sldId id="295" r:id="rId35"/>
    <p:sldId id="296" r:id="rId36"/>
    <p:sldId id="289" r:id="rId37"/>
    <p:sldId id="290" r:id="rId38"/>
    <p:sldId id="291" r:id="rId39"/>
    <p:sldId id="299" r:id="rId40"/>
    <p:sldId id="300" r:id="rId41"/>
    <p:sldId id="301" r:id="rId42"/>
    <p:sldId id="302" r:id="rId43"/>
    <p:sldId id="292" r:id="rId44"/>
    <p:sldId id="303" r:id="rId45"/>
    <p:sldId id="304" r:id="rId46"/>
    <p:sldId id="305" r:id="rId47"/>
    <p:sldId id="306" r:id="rId48"/>
    <p:sldId id="307" r:id="rId49"/>
    <p:sldId id="308" r:id="rId50"/>
    <p:sldId id="311" r:id="rId51"/>
    <p:sldId id="312" r:id="rId52"/>
    <p:sldId id="313" r:id="rId53"/>
    <p:sldId id="314" r:id="rId54"/>
    <p:sldId id="315" r:id="rId55"/>
    <p:sldId id="318" r:id="rId56"/>
    <p:sldId id="319" r:id="rId57"/>
    <p:sldId id="321" r:id="rId58"/>
  </p:sldIdLst>
  <p:sldSz cx="12192000" cy="6858000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449F-EA64-4E85-9890-DB509FA220BF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58E66-6765-4573-B2E8-A7AF3298F0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409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7CBB3-F463-45C8-B9A8-405A64E212B5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24F12-6DCF-4F78-B2B0-A1413493692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47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61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4F12-6DCF-4F78-B2B0-A14134936927}" type="slidenum">
              <a:rPr lang="zh-HK" altLang="en-US" smtClean="0"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16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17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803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650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3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656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923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4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87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129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546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908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DF0B-1644-421D-8826-49C309332A8A}" type="datetimeFigureOut">
              <a:rPr lang="zh-HK" altLang="en-US" smtClean="0"/>
              <a:t>11/12/2016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1010-48E6-4EAF-B167-071EA21470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588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ChangeArrowheads="1"/>
          </p:cNvSpPr>
          <p:nvPr/>
        </p:nvSpPr>
        <p:spPr bwMode="auto">
          <a:xfrm>
            <a:off x="5366991" y="0"/>
            <a:ext cx="1562794" cy="917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0740" tIns="50372" rIns="100740" bIns="50372">
            <a:spAutoFit/>
          </a:bodyPr>
          <a:lstStyle/>
          <a:p>
            <a:pPr algn="ctr"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</a:pPr>
            <a:r>
              <a:rPr lang="zh-TW" altLang="en-GB" sz="5300" b="1" u="sng">
                <a:latin typeface="DFKai-SB" pitchFamily="65" charset="-120"/>
                <a:ea typeface="DFKai-SB" pitchFamily="65" charset="-120"/>
              </a:rPr>
              <a:t>宣召</a:t>
            </a:r>
          </a:p>
        </p:txBody>
      </p:sp>
      <p:pic>
        <p:nvPicPr>
          <p:cNvPr id="101378" name="Picture 3" descr="45_11_11---Sunrise_web"/>
          <p:cNvPicPr>
            <a:picLocks noChangeAspect="1" noChangeArrowheads="1"/>
          </p:cNvPicPr>
          <p:nvPr/>
        </p:nvPicPr>
        <p:blipFill>
          <a:blip r:embed="rId2">
            <a:lum bright="-54000" contrast="4000"/>
          </a:blip>
          <a:srcRect b="10333"/>
          <a:stretch>
            <a:fillRect/>
          </a:stretch>
        </p:blipFill>
        <p:spPr bwMode="auto">
          <a:xfrm>
            <a:off x="-106878" y="0"/>
            <a:ext cx="12298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999039" y="149225"/>
            <a:ext cx="2046287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40" tIns="50372" rIns="100740" bIns="50372">
            <a:spAutoFit/>
          </a:bodyPr>
          <a:lstStyle/>
          <a:p>
            <a:pPr algn="ctr"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</a:pPr>
            <a:r>
              <a:rPr lang="zh-TW" altLang="en-GB" sz="5300" b="1" u="sng">
                <a:latin typeface="DFKai-SB" pitchFamily="65" charset="-120"/>
                <a:ea typeface="DFKai-SB" pitchFamily="65" charset="-120"/>
              </a:rPr>
              <a:t>宣召</a:t>
            </a:r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hidden">
          <a:xfrm>
            <a:off x="2013566" y="917336"/>
            <a:ext cx="10178434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square" lIns="100740" tIns="50372" rIns="100740" bIns="50372">
            <a:spAutoFit/>
          </a:bodyPr>
          <a:lstStyle/>
          <a:p>
            <a:pPr defTabSz="495300">
              <a:lnSpc>
                <a:spcPct val="125000"/>
              </a:lnSpc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r>
              <a:rPr lang="zh-TW" altLang="en-US" sz="35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詩篇</a:t>
            </a:r>
            <a:r>
              <a:rPr lang="zh-TW" altLang="en-US" sz="2000" b="1" dirty="0">
                <a:solidFill>
                  <a:schemeClr val="bg1"/>
                </a:solidFill>
                <a:ea typeface="PMingLiU" pitchFamily="18" charset="-120"/>
              </a:rPr>
              <a:t>  </a:t>
            </a:r>
            <a:r>
              <a:rPr lang="en-CA" altLang="zh-CN" sz="3500" b="1" dirty="0">
                <a:solidFill>
                  <a:schemeClr val="bg1"/>
                </a:solidFill>
                <a:ea typeface="DFKai-SB" pitchFamily="65" charset="-120"/>
              </a:rPr>
              <a:t>34:8-10</a:t>
            </a:r>
          </a:p>
          <a:p>
            <a:pPr defTabSz="495300">
              <a:lnSpc>
                <a:spcPct val="125000"/>
              </a:lnSpc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endParaRPr lang="en-CA" altLang="zh-CN" sz="3500" b="1" dirty="0">
              <a:solidFill>
                <a:schemeClr val="bg1"/>
              </a:solidFill>
              <a:ea typeface="DFKai-SB" pitchFamily="65" charset="-120"/>
            </a:endParaRPr>
          </a:p>
          <a:p>
            <a:pPr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r>
              <a:rPr lang="en-US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8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你們要嘗嘗主恩的滋味，</a:t>
            </a:r>
            <a:b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</a:br>
            <a: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便知道他是美善；</a:t>
            </a:r>
            <a:b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</a:br>
            <a: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投靠他的人有福了！</a:t>
            </a:r>
          </a:p>
          <a:p>
            <a:pPr defTabSz="495300">
              <a:lnSpc>
                <a:spcPct val="125000"/>
              </a:lnSpc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endParaRPr lang="en-CA" altLang="zh-TW" sz="1200" b="1" dirty="0">
              <a:solidFill>
                <a:schemeClr val="bg1"/>
              </a:solidFill>
              <a:ea typeface="DFKai-SB" pitchFamily="65" charset="-120"/>
            </a:endParaRPr>
          </a:p>
        </p:txBody>
      </p:sp>
      <p:sp>
        <p:nvSpPr>
          <p:cNvPr id="101381" name="Rectangle 3"/>
          <p:cNvSpPr>
            <a:spLocks noChangeArrowheads="1"/>
          </p:cNvSpPr>
          <p:nvPr/>
        </p:nvSpPr>
        <p:spPr bwMode="auto">
          <a:xfrm>
            <a:off x="4999039" y="149225"/>
            <a:ext cx="2046287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40" tIns="50372" rIns="100740" bIns="50372">
            <a:spAutoFit/>
          </a:bodyPr>
          <a:lstStyle/>
          <a:p>
            <a:pPr algn="ctr"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</a:pPr>
            <a:r>
              <a:rPr lang="zh-TW" altLang="en-GB" sz="5300" b="1" u="sng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宣召</a:t>
            </a:r>
          </a:p>
        </p:txBody>
      </p:sp>
    </p:spTree>
    <p:extLst>
      <p:ext uri="{BB962C8B-B14F-4D97-AF65-F5344CB8AC3E}">
        <p14:creationId xmlns:p14="http://schemas.microsoft.com/office/powerpoint/2010/main" val="114816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tomc.dns2go.com/anim/backgrnd/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5"/>
            <a:ext cx="12192000" cy="6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620870" y="824413"/>
            <a:ext cx="113765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齊心的呼叫阿爸父，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在這裡願同遇見主；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你已看見也定然聽見，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祈求父你恩典。</a:t>
            </a:r>
            <a:br>
              <a:rPr lang="zh-HK" altLang="zh-HK" sz="4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42504" y="211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副歌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HK" altLang="en-US" sz="3600" dirty="0"/>
          </a:p>
        </p:txBody>
      </p:sp>
      <p:pic>
        <p:nvPicPr>
          <p:cNvPr id="7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52" y="4025445"/>
            <a:ext cx="1204591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7" y="954607"/>
            <a:ext cx="1204591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【7/12】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8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tomc.dns2go.com/anim/backgrnd/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5"/>
            <a:ext cx="12192000" cy="6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27960" y="667526"/>
            <a:ext cx="11376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同心</a:t>
            </a: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一起到你跟前，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全因你是榮耀救主；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全城跪拜盼望齊興起，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一起禱告你。</a:t>
            </a:r>
            <a:endParaRPr lang="zh-HK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42504" y="211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副歌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HK" altLang="en-US" sz="3600" dirty="0"/>
          </a:p>
        </p:txBody>
      </p:sp>
      <p:pic>
        <p:nvPicPr>
          <p:cNvPr id="6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3" y="801397"/>
            <a:ext cx="1204591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8" y="3966068"/>
            <a:ext cx="1204591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【8/12】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1840" y="754602"/>
            <a:ext cx="1173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我的心哪、你為何憂悶、為何在我裡面煩躁．應當仰望神．因祂笑臉幫助我、我還要稱讚祂。</a:t>
            </a:r>
          </a:p>
          <a:p>
            <a:pPr algn="r"/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詩篇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5)</a:t>
            </a:r>
            <a:r>
              <a:rPr lang="en-US" altLang="zh-TW" sz="4800" dirty="0"/>
              <a:t> </a:t>
            </a:r>
            <a:endParaRPr lang="en-US" altLang="zh-TW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313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A00209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90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931470" y="3040950"/>
            <a:ext cx="80645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慈繩愛索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832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369F9BB-8F47-487A-AA9C-0F69B832D431}" type="slidenum">
              <a:rPr lang="en-US" altLang="zh-TW" sz="1400"/>
              <a:pPr eaLnBrk="1" hangingPunct="1"/>
              <a:t>14</a:t>
            </a:fld>
            <a:endParaRPr lang="en-US" altLang="zh-TW" sz="1400"/>
          </a:p>
        </p:txBody>
      </p:sp>
      <p:pic>
        <p:nvPicPr>
          <p:cNvPr id="14339" name="Picture 4" descr="慈繩愛索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【1/12】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0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80956B5-97AB-4F3F-A235-BE81B8AD3508}" type="slidenum">
              <a:rPr lang="en-US" altLang="zh-TW" sz="1400"/>
              <a:pPr eaLnBrk="1" hangingPunct="1"/>
              <a:t>15</a:t>
            </a:fld>
            <a:endParaRPr lang="en-US" altLang="zh-TW" sz="1400"/>
          </a:p>
        </p:txBody>
      </p:sp>
      <p:pic>
        <p:nvPicPr>
          <p:cNvPr id="15363" name="Picture 4" descr="慈繩愛索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【2/12】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7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09C54EB-9EEC-4153-90E1-2DCA05516691}" type="slidenum">
              <a:rPr lang="en-US" altLang="zh-TW" sz="1400"/>
              <a:pPr eaLnBrk="1" hangingPunct="1"/>
              <a:t>16</a:t>
            </a:fld>
            <a:endParaRPr lang="en-US" altLang="zh-TW" sz="1400"/>
          </a:p>
        </p:txBody>
      </p:sp>
      <p:pic>
        <p:nvPicPr>
          <p:cNvPr id="16387" name="Picture 4" descr="慈繩愛索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【3/12】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9757D47-6A2A-40D3-8D11-ED2755AA22F1}" type="slidenum">
              <a:rPr lang="en-US" altLang="zh-TW" sz="1400"/>
              <a:pPr eaLnBrk="1" hangingPunct="1"/>
              <a:t>17</a:t>
            </a:fld>
            <a:endParaRPr lang="en-US" altLang="zh-TW" sz="1400"/>
          </a:p>
        </p:txBody>
      </p:sp>
      <p:pic>
        <p:nvPicPr>
          <p:cNvPr id="17411" name="Picture 4" descr="慈繩愛索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【4/12】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E2B08AD-A00E-4ECA-BE22-44AC8F646244}" type="slidenum">
              <a:rPr lang="en-US" altLang="zh-TW" sz="1400"/>
              <a:pPr eaLnBrk="1" hangingPunct="1"/>
              <a:t>18</a:t>
            </a:fld>
            <a:endParaRPr lang="en-US" altLang="zh-TW" sz="1400"/>
          </a:p>
        </p:txBody>
      </p:sp>
      <p:pic>
        <p:nvPicPr>
          <p:cNvPr id="18435" name="Picture 4" descr="慈繩愛索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【5/12】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168675"/>
            <a:ext cx="135828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28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6865C98-1A83-46EC-BBAA-853FCD8FCF32}" type="slidenum">
              <a:rPr lang="en-US" altLang="zh-TW" sz="1400"/>
              <a:pPr eaLnBrk="1" hangingPunct="1"/>
              <a:t>19</a:t>
            </a:fld>
            <a:endParaRPr lang="en-US" altLang="zh-TW" sz="1400"/>
          </a:p>
        </p:txBody>
      </p:sp>
      <p:pic>
        <p:nvPicPr>
          <p:cNvPr id="19459" name="Picture 4" descr="慈繩愛索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【6/12】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5366991" y="0"/>
            <a:ext cx="1562794" cy="917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0740" tIns="50372" rIns="100740" bIns="50372">
            <a:spAutoFit/>
          </a:bodyPr>
          <a:lstStyle/>
          <a:p>
            <a:pPr algn="ctr"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</a:pPr>
            <a:r>
              <a:rPr lang="zh-TW" altLang="en-GB" sz="5300" b="1" u="sng">
                <a:latin typeface="DFKai-SB" pitchFamily="65" charset="-120"/>
                <a:ea typeface="DFKai-SB" pitchFamily="65" charset="-120"/>
              </a:rPr>
              <a:t>宣召</a:t>
            </a:r>
          </a:p>
        </p:txBody>
      </p:sp>
      <p:pic>
        <p:nvPicPr>
          <p:cNvPr id="102402" name="Picture 3" descr="45_11_11---Sunrise_web"/>
          <p:cNvPicPr>
            <a:picLocks noChangeAspect="1" noChangeArrowheads="1"/>
          </p:cNvPicPr>
          <p:nvPr/>
        </p:nvPicPr>
        <p:blipFill>
          <a:blip r:embed="rId2">
            <a:lum bright="-54000" contrast="4000"/>
          </a:blip>
          <a:srcRect b="10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999039" y="149225"/>
            <a:ext cx="2046287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40" tIns="50372" rIns="100740" bIns="50372">
            <a:spAutoFit/>
          </a:bodyPr>
          <a:lstStyle/>
          <a:p>
            <a:pPr algn="ctr"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</a:pPr>
            <a:r>
              <a:rPr lang="zh-TW" altLang="en-GB" sz="5300" b="1" u="sng">
                <a:latin typeface="DFKai-SB" pitchFamily="65" charset="-120"/>
                <a:ea typeface="DFKai-SB" pitchFamily="65" charset="-120"/>
              </a:rPr>
              <a:t>宣召</a:t>
            </a:r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hidden">
          <a:xfrm>
            <a:off x="2112886" y="569675"/>
            <a:ext cx="10990555" cy="571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square" lIns="100740" tIns="50372" rIns="100740" bIns="50372">
            <a:spAutoFit/>
          </a:bodyPr>
          <a:lstStyle/>
          <a:p>
            <a:pPr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endParaRPr lang="en-CA" altLang="zh-CN" sz="3500" b="1" dirty="0">
              <a:solidFill>
                <a:schemeClr val="bg1"/>
              </a:solidFill>
              <a:ea typeface="DFKai-SB" pitchFamily="65" charset="-120"/>
            </a:endParaRPr>
          </a:p>
          <a:p>
            <a:pPr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r>
              <a:rPr lang="en-US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9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耶和華的聖民哪，</a:t>
            </a:r>
            <a:b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</a:br>
            <a: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  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你們當敬畏他，</a:t>
            </a:r>
            <a:b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</a:br>
            <a: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  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因敬畏他的一無所缺。</a:t>
            </a:r>
          </a:p>
          <a:p>
            <a:pPr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r>
              <a:rPr lang="en-US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10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少壯獅子還缺食忍餓，</a:t>
            </a:r>
            <a:b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</a:br>
            <a: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  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但尋求耶和華的</a:t>
            </a:r>
            <a:b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</a:br>
            <a:r>
              <a:rPr lang="en-CA" altLang="zh-TW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     </a:t>
            </a:r>
            <a:r>
              <a:rPr lang="zh-TW" altLang="en-US" sz="5300" b="1" dirty="0">
                <a:solidFill>
                  <a:schemeClr val="bg1"/>
                </a:solidFill>
                <a:latin typeface="Times New Roman" pitchFamily="18" charset="0"/>
                <a:ea typeface="DFKai-SB" pitchFamily="65" charset="-120"/>
              </a:rPr>
              <a:t>甚麼好處都不缺。</a:t>
            </a:r>
          </a:p>
          <a:p>
            <a:pPr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  <a:defRPr/>
            </a:pPr>
            <a:endParaRPr lang="en-CA" altLang="zh-TW" sz="1200" b="1" dirty="0">
              <a:solidFill>
                <a:schemeClr val="bg1"/>
              </a:solidFill>
              <a:ea typeface="DFKai-SB" pitchFamily="65" charset="-120"/>
            </a:endParaRPr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4999039" y="149225"/>
            <a:ext cx="2046287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40" tIns="50372" rIns="100740" bIns="50372">
            <a:spAutoFit/>
          </a:bodyPr>
          <a:lstStyle/>
          <a:p>
            <a:pPr algn="ctr" defTabSz="495300">
              <a:buClr>
                <a:srgbClr val="FFFFFF"/>
              </a:buClr>
              <a:buSzPct val="100000"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3325" algn="l"/>
                <a:tab pos="2968625" algn="l"/>
                <a:tab pos="3463925" algn="l"/>
                <a:tab pos="3960813" algn="l"/>
                <a:tab pos="4451350" algn="l"/>
                <a:tab pos="4946650" algn="l"/>
                <a:tab pos="5441950" algn="l"/>
                <a:tab pos="5937250" algn="l"/>
                <a:tab pos="6432550" algn="l"/>
                <a:tab pos="6926263" algn="l"/>
                <a:tab pos="7423150" algn="l"/>
                <a:tab pos="7918450" algn="l"/>
                <a:tab pos="8413750" algn="l"/>
                <a:tab pos="8909050" algn="l"/>
                <a:tab pos="9404350" algn="l"/>
                <a:tab pos="9899650" algn="l"/>
              </a:tabLst>
            </a:pPr>
            <a:r>
              <a:rPr lang="zh-TW" altLang="en-GB" sz="5300" b="1" u="sng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宣召</a:t>
            </a:r>
          </a:p>
        </p:txBody>
      </p:sp>
    </p:spTree>
    <p:extLst>
      <p:ext uri="{BB962C8B-B14F-4D97-AF65-F5344CB8AC3E}">
        <p14:creationId xmlns:p14="http://schemas.microsoft.com/office/powerpoint/2010/main" val="1302197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F6EAB53-EBBC-4CF5-B221-B0B82E1B1131}" type="slidenum">
              <a:rPr lang="en-US" altLang="zh-TW" sz="1400"/>
              <a:pPr eaLnBrk="1" hangingPunct="1"/>
              <a:t>20</a:t>
            </a:fld>
            <a:endParaRPr lang="en-US" altLang="zh-TW" sz="1400"/>
          </a:p>
        </p:txBody>
      </p:sp>
      <p:pic>
        <p:nvPicPr>
          <p:cNvPr id="20483" name="Picture 4" descr="慈繩愛索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/>
          <a:stretch/>
        </p:blipFill>
        <p:spPr bwMode="auto">
          <a:xfrm>
            <a:off x="-83127" y="0"/>
            <a:ext cx="124097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【7/12】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4D2EC1-66B5-4C0D-92E8-BD94C60C782E}" type="slidenum">
              <a:rPr lang="en-US" altLang="zh-TW" sz="1400"/>
              <a:pPr eaLnBrk="1" hangingPunct="1"/>
              <a:t>21</a:t>
            </a:fld>
            <a:endParaRPr lang="en-US" altLang="zh-TW" sz="1400"/>
          </a:p>
        </p:txBody>
      </p:sp>
      <p:pic>
        <p:nvPicPr>
          <p:cNvPr id="21507" name="Picture 4" descr="慈繩愛索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【8/12】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E2B08AD-A00E-4ECA-BE22-44AC8F646244}" type="slidenum">
              <a:rPr lang="en-US" altLang="zh-TW" sz="1400"/>
              <a:pPr eaLnBrk="1" hangingPunct="1"/>
              <a:t>22</a:t>
            </a:fld>
            <a:endParaRPr lang="en-US" altLang="zh-TW" sz="1400"/>
          </a:p>
        </p:txBody>
      </p:sp>
      <p:pic>
        <p:nvPicPr>
          <p:cNvPr id="18435" name="Picture 4" descr="慈繩愛索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【9/12】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168675"/>
            <a:ext cx="135828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94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6865C98-1A83-46EC-BBAA-853FCD8FCF32}" type="slidenum">
              <a:rPr lang="en-US" altLang="zh-TW" sz="1400"/>
              <a:pPr eaLnBrk="1" hangingPunct="1"/>
              <a:t>23</a:t>
            </a:fld>
            <a:endParaRPr lang="en-US" altLang="zh-TW" sz="1400"/>
          </a:p>
        </p:txBody>
      </p:sp>
      <p:pic>
        <p:nvPicPr>
          <p:cNvPr id="19459" name="Picture 4" descr="慈繩愛索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【10/12】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F6EAB53-EBBC-4CF5-B221-B0B82E1B1131}" type="slidenum">
              <a:rPr lang="en-US" altLang="zh-TW" sz="1400"/>
              <a:pPr eaLnBrk="1" hangingPunct="1"/>
              <a:t>24</a:t>
            </a:fld>
            <a:endParaRPr lang="en-US" altLang="zh-TW" sz="1400"/>
          </a:p>
        </p:txBody>
      </p:sp>
      <p:pic>
        <p:nvPicPr>
          <p:cNvPr id="20483" name="Picture 4" descr="慈繩愛索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/>
          <a:stretch/>
        </p:blipFill>
        <p:spPr bwMode="auto">
          <a:xfrm>
            <a:off x="-83127" y="0"/>
            <a:ext cx="124097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【11/12】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4D2EC1-66B5-4C0D-92E8-BD94C60C782E}" type="slidenum">
              <a:rPr lang="en-US" altLang="zh-TW" sz="1400"/>
              <a:pPr eaLnBrk="1" hangingPunct="1"/>
              <a:t>25</a:t>
            </a:fld>
            <a:endParaRPr lang="en-US" altLang="zh-TW" sz="1400"/>
          </a:p>
        </p:txBody>
      </p:sp>
      <p:pic>
        <p:nvPicPr>
          <p:cNvPr id="21507" name="Picture 4" descr="慈繩愛索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76927" y="589468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【12/12】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6128" y="843379"/>
            <a:ext cx="11576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如經上所記：神為愛他的人所預備的是眼睛未曾看見，耳朵未曾聽見，人心也未曾想到的。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哥林多前書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2:9)</a:t>
            </a:r>
            <a:endParaRPr lang="en-US" altLang="zh-TW" sz="48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209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focused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1523999" y="2196937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3000" b="1" dirty="0">
                <a:latin typeface="DFKai-SB" pitchFamily="65" charset="-120"/>
                <a:ea typeface="DFKai-SB" pitchFamily="65" charset="-120"/>
              </a:rPr>
              <a:t>活出愛</a:t>
            </a:r>
            <a:endParaRPr lang="zh-TW" altLang="en-US" sz="13000" b="1" dirty="0"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efocused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31343" r="14675" b="37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01337" y="204742"/>
            <a:ext cx="100026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有一份愛 從天而來 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比山高 比海深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測不透 摸不著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卻看得見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11058618" y="6303147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[1/4]</a:t>
            </a:r>
          </a:p>
        </p:txBody>
      </p:sp>
    </p:spTree>
    <p:extLst>
      <p:ext uri="{BB962C8B-B14F-4D97-AF65-F5344CB8AC3E}">
        <p14:creationId xmlns:p14="http://schemas.microsoft.com/office/powerpoint/2010/main" val="62401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efocused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31343" r="14675" b="37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02919" y="383657"/>
            <a:ext cx="1208908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因為有你 因為有我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甘心給 用心愛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把心中這一份愛 </a:t>
            </a:r>
            <a:endParaRPr lang="en-US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活出來</a:t>
            </a:r>
          </a:p>
        </p:txBody>
      </p:sp>
      <p:sp>
        <p:nvSpPr>
          <p:cNvPr id="197636" name="Text Box 5"/>
          <p:cNvSpPr txBox="1">
            <a:spLocks noChangeArrowheads="1"/>
          </p:cNvSpPr>
          <p:nvPr/>
        </p:nvSpPr>
        <p:spPr bwMode="auto">
          <a:xfrm>
            <a:off x="10827799" y="6276513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[2/4]</a:t>
            </a:r>
          </a:p>
        </p:txBody>
      </p:sp>
    </p:spTree>
    <p:extLst>
      <p:ext uri="{BB962C8B-B14F-4D97-AF65-F5344CB8AC3E}">
        <p14:creationId xmlns:p14="http://schemas.microsoft.com/office/powerpoint/2010/main" val="419376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tomc.dns2go.com/anim/backgrnd/sky2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54188" y="1686295"/>
            <a:ext cx="108125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3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3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13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們呼求</a:t>
            </a:r>
            <a:r>
              <a:rPr lang="en-US" altLang="zh-TW" sz="13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138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207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efocused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31343" r="14675" b="37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83127" y="546266"/>
            <a:ext cx="119584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耶穌的愛激勵我 </a:t>
            </a:r>
            <a:endParaRPr lang="en-CA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敞開我 的生命</a:t>
            </a: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讓自己成為</a:t>
            </a:r>
            <a:endParaRPr lang="en-US" altLang="zh-TW" sz="88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</a:rPr>
              <a:t>別人祝福</a:t>
            </a:r>
          </a:p>
        </p:txBody>
      </p:sp>
      <p:sp>
        <p:nvSpPr>
          <p:cNvPr id="198660" name="Text Box 5"/>
          <p:cNvSpPr txBox="1">
            <a:spLocks noChangeArrowheads="1"/>
          </p:cNvSpPr>
          <p:nvPr/>
        </p:nvSpPr>
        <p:spPr bwMode="auto">
          <a:xfrm>
            <a:off x="10987596" y="624988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[3/4]</a:t>
            </a:r>
          </a:p>
        </p:txBody>
      </p:sp>
    </p:spTree>
    <p:extLst>
      <p:ext uri="{BB962C8B-B14F-4D97-AF65-F5344CB8AC3E}">
        <p14:creationId xmlns:p14="http://schemas.microsoft.com/office/powerpoint/2010/main" val="16977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efocused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31343" r="14675" b="37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524000" y="498765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  <a:cs typeface="DFLiuLi-B5"/>
              </a:rPr>
              <a:t>耶穌的愛點燃我 </a:t>
            </a:r>
            <a:endParaRPr lang="en-CA" altLang="zh-TW" sz="8800" b="1" dirty="0">
              <a:latin typeface="DFKai-SB" pitchFamily="65" charset="-120"/>
              <a:ea typeface="DFKai-SB" pitchFamily="65" charset="-120"/>
              <a:cs typeface="DFLiuLi-B5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  <a:cs typeface="DFLiuLi-B5"/>
              </a:rPr>
              <a:t>心中熊熊愛火</a:t>
            </a: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  <a:cs typeface="DFLiuLi-B5"/>
              </a:rPr>
              <a:t>我們一起</a:t>
            </a:r>
            <a:endParaRPr lang="en-CA" altLang="zh-TW" sz="8800" b="1" dirty="0">
              <a:latin typeface="DFKai-SB" pitchFamily="65" charset="-120"/>
              <a:ea typeface="DFKai-SB" pitchFamily="65" charset="-120"/>
              <a:cs typeface="DFLiuLi-B5"/>
            </a:endParaRPr>
          </a:p>
          <a:p>
            <a:pPr algn="ctr"/>
            <a:r>
              <a:rPr lang="zh-TW" altLang="en-US" sz="8800" b="1" dirty="0">
                <a:latin typeface="DFKai-SB" pitchFamily="65" charset="-120"/>
                <a:ea typeface="DFKai-SB" pitchFamily="65" charset="-120"/>
                <a:cs typeface="DFLiuLi-B5"/>
              </a:rPr>
              <a:t>向世界 活出愛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87596" y="624988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[</a:t>
            </a:r>
            <a:r>
              <a:rPr lang="en-US" altLang="zh-TW" dirty="0"/>
              <a:t>4</a:t>
            </a:r>
            <a:r>
              <a:rPr lang="en-US" dirty="0"/>
              <a:t>/4]</a:t>
            </a:r>
          </a:p>
        </p:txBody>
      </p:sp>
    </p:spTree>
    <p:extLst>
      <p:ext uri="{BB962C8B-B14F-4D97-AF65-F5344CB8AC3E}">
        <p14:creationId xmlns:p14="http://schemas.microsoft.com/office/powerpoint/2010/main" val="1732793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7890" t="12165" r="42435" b="56666"/>
          <a:stretch/>
        </p:blipFill>
        <p:spPr>
          <a:xfrm>
            <a:off x="0" y="-31368"/>
            <a:ext cx="12192000" cy="68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b="45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66391" y="2462231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3000" b="1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勇敢走出去</a:t>
            </a:r>
            <a:endParaRPr lang="zh-TW" altLang="en-US" sz="13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4100" name="Picture 4" descr="Slide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14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96400" y="6190892"/>
            <a:ext cx="27239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先唱副歌 </a:t>
            </a:r>
            <a:r>
              <a:rPr lang="en-US" altLang="zh-TW" sz="2800" dirty="0"/>
              <a:t>1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4200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5124" name="Picture 4" descr="Slide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211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296400" y="6190892"/>
            <a:ext cx="27239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先唱副歌 </a:t>
            </a:r>
            <a:r>
              <a:rPr lang="en-US" altLang="zh-TW" sz="2800" dirty="0"/>
              <a:t>2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163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1/4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3076" name="Picture 4" descr="Slide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88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4100" name="Picture 4" descr="Slide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14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8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5124" name="Picture 4" descr="Slide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211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19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4100" name="Picture 4" descr="Slide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14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23508" y="6199769"/>
            <a:ext cx="28501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重唱副歌 </a:t>
            </a:r>
            <a:r>
              <a:rPr lang="en-US" altLang="zh-TW" sz="2800" dirty="0"/>
              <a:t>1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51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tomc.dns2go.com/anim/backgrnd/sky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7437" y="964162"/>
            <a:ext cx="11281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共聚這刻渴望尋見你，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心切切呼求我主。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離開一生所有的惡行，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一心單單跟我主。</a:t>
            </a:r>
            <a:endParaRPr kumimoji="0" lang="zh-HK" altLang="zh-HK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26479" y="0"/>
            <a:ext cx="3877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們呼求</a:t>
            </a:r>
            <a:r>
              <a:rPr lang="en-US" altLang="zh-TW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48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381" y="1213654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【1】</a:t>
            </a:r>
            <a:endParaRPr lang="zh-HK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【1/12】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4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5124" name="Picture 4" descr="Slide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211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296400" y="6216045"/>
            <a:ext cx="278610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重唱副歌 </a:t>
            </a:r>
            <a:r>
              <a:rPr lang="en-US" altLang="zh-TW" sz="2800" dirty="0"/>
              <a:t>2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3053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4100" name="Picture 4" descr="Slide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14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196874" y="6216045"/>
            <a:ext cx="27791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重唱副歌 </a:t>
            </a:r>
            <a:r>
              <a:rPr lang="en-US" altLang="zh-TW" sz="2800" dirty="0"/>
              <a:t>3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7447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5124" name="Picture 4" descr="Slide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211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296400" y="6216045"/>
            <a:ext cx="26706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重唱副歌 </a:t>
            </a:r>
            <a:r>
              <a:rPr lang="en-US" altLang="zh-TW" sz="2800" dirty="0"/>
              <a:t>4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4829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4/4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6148" name="Picture 4" descr="Slide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2129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409938" y="6199768"/>
            <a:ext cx="27820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尾句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980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27116" y="308761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3000" b="1" dirty="0">
                <a:latin typeface="DFKai-SB" pitchFamily="65" charset="-120"/>
                <a:ea typeface="DFKai-SB" pitchFamily="65" charset="-120"/>
              </a:rPr>
              <a:t>回應</a:t>
            </a:r>
            <a:endParaRPr lang="zh-TW" altLang="en-US" sz="13000" b="1" dirty="0"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30133" y="2836226"/>
            <a:ext cx="10317679" cy="2092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3000" b="1" dirty="0">
                <a:latin typeface="DFKai-SB" pitchFamily="65" charset="-120"/>
                <a:ea typeface="DFKai-SB" pitchFamily="65" charset="-120"/>
              </a:rPr>
              <a:t>《</a:t>
            </a:r>
            <a:r>
              <a:rPr lang="zh-TW" altLang="en-US" sz="13000" b="1" dirty="0">
                <a:latin typeface="DFKai-SB" pitchFamily="65" charset="-120"/>
                <a:ea typeface="DFKai-SB" pitchFamily="65" charset="-120"/>
              </a:rPr>
              <a:t>勇敢走出去</a:t>
            </a:r>
            <a:r>
              <a:rPr lang="en-US" altLang="zh-TW" sz="13000" b="1" dirty="0">
                <a:latin typeface="DFKai-SB" pitchFamily="65" charset="-120"/>
                <a:ea typeface="DFKai-SB" pitchFamily="65" charset="-120"/>
              </a:rPr>
              <a:t>》</a:t>
            </a:r>
            <a:endParaRPr lang="zh-TW" altLang="en-US" sz="13000" b="1" dirty="0"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  <p:sp>
        <p:nvSpPr>
          <p:cNvPr id="4" name="AutoShape 2" descr="cross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cross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6870" name="Picture 6" descr="cross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3" y="75212"/>
            <a:ext cx="2163527" cy="27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1/4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3076" name="Picture 4" descr="Slide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87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4100" name="Picture 4" descr="Slide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14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4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5124" name="Picture 4" descr="Slide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211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85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ea typeface="華康中黑體" pitchFamily="49" charset="-120"/>
              </a:rPr>
              <a:t>勇敢走出去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4/4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HK" altLang="zh-HK" sz="3200"/>
          </a:p>
        </p:txBody>
      </p:sp>
      <p:pic>
        <p:nvPicPr>
          <p:cNvPr id="6148" name="Picture 4" descr="Slide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2129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19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96487" y="831275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DFLiuLi-B5" pitchFamily="65" charset="-120"/>
                <a:ea typeface="DFLiuLi-B5" pitchFamily="65" charset="-120"/>
                <a:cs typeface="Times New Roman" pitchFamily="18" charset="0"/>
              </a:rPr>
              <a:t>奉獻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64623" y="3123212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3000" b="1" dirty="0">
                <a:latin typeface="DFKai-SB" pitchFamily="65" charset="-120"/>
                <a:ea typeface="DFKai-SB" pitchFamily="65" charset="-120"/>
              </a:rPr>
              <a:t>《</a:t>
            </a:r>
            <a:r>
              <a:rPr lang="ja-JP" altLang="en-US" sz="13000" b="1" dirty="0">
                <a:latin typeface="DFKai-SB" pitchFamily="65" charset="-120"/>
                <a:ea typeface="DFKai-SB" pitchFamily="65" charset="-120"/>
              </a:rPr>
              <a:t>活出愛</a:t>
            </a:r>
            <a:r>
              <a:rPr lang="en-US" altLang="zh-TW" sz="13000" b="1" dirty="0">
                <a:latin typeface="DFKai-SB" pitchFamily="65" charset="-120"/>
                <a:ea typeface="DFKai-SB" pitchFamily="65" charset="-120"/>
              </a:rPr>
              <a:t>》</a:t>
            </a:r>
            <a:endParaRPr lang="zh-TW" altLang="en-US" sz="13000" b="1" dirty="0"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  <p:pic>
        <p:nvPicPr>
          <p:cNvPr id="11266" name="Picture 2" descr="五餅二魚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58" y="828793"/>
            <a:ext cx="3309257" cy="22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tomc.dns2go.com/anim/backgrnd/sky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5014" y="225356"/>
            <a:ext cx="11281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願屬你的子民百姓，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也滿有主你的心。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回轉單單歸向主父神，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全城來復興。</a:t>
            </a:r>
            <a:endParaRPr lang="zh-HK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【2/12】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4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1523999" y="629394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3000" b="1" dirty="0">
                <a:latin typeface="DFKai-SB" pitchFamily="65" charset="-120"/>
                <a:ea typeface="DFKai-SB" pitchFamily="65" charset="-120"/>
              </a:rPr>
              <a:t>活出愛</a:t>
            </a:r>
            <a:endParaRPr lang="zh-TW" altLang="en-US" sz="13000" b="1" dirty="0"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353787" y="400050"/>
            <a:ext cx="945671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有一份愛 從天而來 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比山高 比海深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測不透 摸不著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卻看得見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10197483" y="62498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[1/4]</a:t>
            </a:r>
          </a:p>
        </p:txBody>
      </p:sp>
    </p:spTree>
    <p:extLst>
      <p:ext uri="{BB962C8B-B14F-4D97-AF65-F5344CB8AC3E}">
        <p14:creationId xmlns:p14="http://schemas.microsoft.com/office/powerpoint/2010/main" val="2707383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02919" y="593767"/>
            <a:ext cx="120890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因為有你 因為有我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甘心給 用心愛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把心中這一份愛 活出來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97483" y="62498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[</a:t>
            </a:r>
            <a:r>
              <a:rPr lang="en-US" altLang="zh-TW" sz="2400" dirty="0"/>
              <a:t>2</a:t>
            </a:r>
            <a:r>
              <a:rPr lang="en-US" sz="2400" dirty="0"/>
              <a:t>/4]</a:t>
            </a:r>
          </a:p>
        </p:txBody>
      </p:sp>
    </p:spTree>
    <p:extLst>
      <p:ext uri="{BB962C8B-B14F-4D97-AF65-F5344CB8AC3E}">
        <p14:creationId xmlns:p14="http://schemas.microsoft.com/office/powerpoint/2010/main" val="648564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83127" y="546266"/>
            <a:ext cx="119584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耶穌的愛激勵我 </a:t>
            </a:r>
            <a:endParaRPr lang="en-CA" altLang="zh-TW" sz="8000" b="1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敞開我的生命</a:t>
            </a: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</a:rPr>
              <a:t>讓自己成為別人祝福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97483" y="62498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[</a:t>
            </a:r>
            <a:r>
              <a:rPr lang="en-US" altLang="zh-TW" sz="2400" dirty="0"/>
              <a:t>3</a:t>
            </a:r>
            <a:r>
              <a:rPr lang="en-US" sz="2400" dirty="0"/>
              <a:t>/4]</a:t>
            </a:r>
          </a:p>
        </p:txBody>
      </p:sp>
    </p:spTree>
    <p:extLst>
      <p:ext uri="{BB962C8B-B14F-4D97-AF65-F5344CB8AC3E}">
        <p14:creationId xmlns:p14="http://schemas.microsoft.com/office/powerpoint/2010/main" val="3327224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524000" y="49876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  <a:cs typeface="DFLiuLi-B5"/>
              </a:rPr>
              <a:t>耶穌的愛點燃我 </a:t>
            </a:r>
            <a:endParaRPr lang="en-CA" altLang="zh-TW" sz="8000" b="1" dirty="0">
              <a:latin typeface="DFKai-SB" pitchFamily="65" charset="-120"/>
              <a:ea typeface="DFKai-SB" pitchFamily="65" charset="-120"/>
              <a:cs typeface="DFLiuLi-B5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  <a:cs typeface="DFLiuLi-B5"/>
              </a:rPr>
              <a:t>心中熊熊愛火</a:t>
            </a: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  <a:cs typeface="DFLiuLi-B5"/>
              </a:rPr>
              <a:t>我們一起</a:t>
            </a:r>
            <a:endParaRPr lang="en-CA" altLang="zh-TW" sz="8000" b="1" dirty="0">
              <a:latin typeface="DFKai-SB" pitchFamily="65" charset="-120"/>
              <a:ea typeface="DFKai-SB" pitchFamily="65" charset="-120"/>
              <a:cs typeface="DFLiuLi-B5"/>
            </a:endParaRPr>
          </a:p>
          <a:p>
            <a:pPr algn="ctr"/>
            <a:r>
              <a:rPr lang="zh-TW" altLang="en-US" sz="8000" b="1" dirty="0">
                <a:latin typeface="DFKai-SB" pitchFamily="65" charset="-120"/>
                <a:ea typeface="DFKai-SB" pitchFamily="65" charset="-120"/>
                <a:cs typeface="DFLiuLi-B5"/>
              </a:rPr>
              <a:t>向世界 活出愛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97483" y="62498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[</a:t>
            </a:r>
            <a:r>
              <a:rPr lang="en-US" altLang="zh-TW" sz="2400" dirty="0"/>
              <a:t>24</a:t>
            </a:r>
            <a:r>
              <a:rPr lang="en-US" sz="2400" dirty="0"/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979058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96487" y="831275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DFLiuLi-B5" pitchFamily="65" charset="-120"/>
                <a:ea typeface="DFLiuLi-B5" pitchFamily="65" charset="-120"/>
                <a:cs typeface="Times New Roman" pitchFamily="18" charset="0"/>
              </a:rPr>
              <a:t>祝福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64623" y="3123212"/>
            <a:ext cx="9144000" cy="209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3000" b="1" dirty="0">
                <a:latin typeface="DFKai-SB" pitchFamily="65" charset="-120"/>
                <a:ea typeface="DFKai-SB" pitchFamily="65" charset="-120"/>
              </a:rPr>
              <a:t>《</a:t>
            </a:r>
            <a:r>
              <a:rPr lang="zh-TW" altLang="en-US" sz="13000" b="1" dirty="0">
                <a:latin typeface="DFKai-SB" pitchFamily="65" charset="-120"/>
                <a:ea typeface="DFKai-SB" pitchFamily="65" charset="-120"/>
              </a:rPr>
              <a:t>願您平安</a:t>
            </a:r>
            <a:r>
              <a:rPr lang="en-US" altLang="zh-TW" sz="13000" b="1" dirty="0">
                <a:latin typeface="DFKai-SB" pitchFamily="65" charset="-120"/>
                <a:ea typeface="DFKai-SB" pitchFamily="65" charset="-120"/>
              </a:rPr>
              <a:t>》</a:t>
            </a:r>
            <a:endParaRPr lang="zh-TW" altLang="en-US" sz="13000" b="1" dirty="0">
              <a:effectLst>
                <a:outerShdw blurRad="38100" dist="38100" dir="2700000" algn="tl">
                  <a:srgbClr val="C0C0C0"/>
                </a:outerShdw>
              </a:effectLst>
              <a:latin typeface="DFLiuLi-B5" pitchFamily="65" charset="-120"/>
              <a:ea typeface="DFLiuLi-B5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nky Sof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81891" y="525023"/>
            <a:ext cx="1097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願主看顧您，願平安歸於您，</a:t>
            </a:r>
            <a:b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願主保守您，一生直到萬代。</a:t>
            </a:r>
            <a:b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願主的福氣傾倒於您，</a:t>
            </a:r>
            <a:endParaRPr lang="en-US" altLang="zh-TW" sz="6000" b="1" i="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我的主真的愛您。</a:t>
            </a:r>
            <a:b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我的主真的愛您，</a:t>
            </a:r>
            <a:endParaRPr lang="en-US" altLang="zh-TW" sz="6000" b="1" i="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我的主真的愛您。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7875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05017" y="1279616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我們呼求</a:t>
            </a:r>
            <a:endParaRPr lang="zh-HK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92929" y="3805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流程</a:t>
            </a:r>
            <a:r>
              <a:rPr lang="en-US" altLang="zh-TW" u="sng" dirty="0"/>
              <a:t>:</a:t>
            </a:r>
            <a:endParaRPr lang="zh-HK" altLang="en-US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3622089" y="1252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全首唱兩次</a:t>
            </a:r>
            <a:endParaRPr lang="zh-HK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73863" y="1236965"/>
            <a:ext cx="2680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/>
              <a:t>Ppt </a:t>
            </a:r>
            <a:r>
              <a:rPr lang="zh-TW" altLang="en-US" sz="2000" dirty="0"/>
              <a:t>需要回到</a:t>
            </a:r>
            <a:r>
              <a:rPr lang="en-US" altLang="zh-TW" sz="2000" dirty="0"/>
              <a:t>1/12</a:t>
            </a:r>
            <a:r>
              <a:rPr lang="zh-TW" altLang="en-US" sz="2000" dirty="0"/>
              <a:t> 開始</a:t>
            </a:r>
            <a:endParaRPr lang="en-US" altLang="zh-TW" sz="2000" dirty="0"/>
          </a:p>
          <a:p>
            <a:r>
              <a:rPr lang="zh-TW" altLang="en-US" sz="2000" dirty="0"/>
              <a:t>第二次</a:t>
            </a:r>
            <a:endParaRPr lang="zh-HK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05017" y="75813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詩歌</a:t>
            </a:r>
            <a:r>
              <a:rPr lang="en-US" altLang="zh-TW" u="sng" dirty="0"/>
              <a:t>:</a:t>
            </a:r>
            <a:endParaRPr lang="zh-HK" altLang="en-US" u="sng" dirty="0"/>
          </a:p>
        </p:txBody>
      </p:sp>
      <p:sp>
        <p:nvSpPr>
          <p:cNvPr id="8" name="文字方塊 7"/>
          <p:cNvSpPr txBox="1"/>
          <p:nvPr/>
        </p:nvSpPr>
        <p:spPr>
          <a:xfrm>
            <a:off x="3622089" y="75813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次數</a:t>
            </a:r>
            <a:r>
              <a:rPr lang="en-US" altLang="zh-TW" u="sng" dirty="0"/>
              <a:t>:</a:t>
            </a:r>
            <a:endParaRPr lang="zh-HK" altLang="en-US" u="sng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21405" y="758132"/>
            <a:ext cx="56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/>
              <a:t>ppt:</a:t>
            </a:r>
            <a:endParaRPr lang="zh-HK" altLang="en-US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232773" y="7581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鼓</a:t>
            </a:r>
            <a:r>
              <a:rPr lang="en-US" altLang="zh-TW" u="sng" dirty="0"/>
              <a:t>:</a:t>
            </a:r>
            <a:endParaRPr lang="zh-HK" altLang="en-US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178163" y="12719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不用</a:t>
            </a:r>
            <a:endParaRPr lang="zh-HK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05017" y="2060851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2.</a:t>
            </a:r>
            <a:r>
              <a:rPr lang="zh-TW" altLang="en-US" sz="2000" dirty="0"/>
              <a:t>慈繩愛索</a:t>
            </a:r>
            <a:endParaRPr lang="zh-HK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622089" y="203483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全首唱一次</a:t>
            </a:r>
            <a:endParaRPr lang="zh-HK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22089" y="244320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重覆副歌一次</a:t>
            </a:r>
            <a:endParaRPr lang="zh-HK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921404" y="2062083"/>
            <a:ext cx="215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/>
              <a:t>Ppt</a:t>
            </a:r>
            <a:r>
              <a:rPr lang="zh-TW" altLang="en-US" sz="2000" dirty="0"/>
              <a:t>已</a:t>
            </a:r>
            <a:r>
              <a:rPr lang="en-US" altLang="zh-HK" sz="2000" dirty="0"/>
              <a:t> </a:t>
            </a:r>
            <a:r>
              <a:rPr lang="zh-TW" altLang="en-US" sz="2000" dirty="0"/>
              <a:t>順序</a:t>
            </a:r>
            <a:r>
              <a:rPr lang="en-US" altLang="zh-TW" sz="2000" dirty="0"/>
              <a:t>,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r>
              <a:rPr lang="zh-TW" altLang="en-US" sz="2000" dirty="0"/>
              <a:t>每次按則可</a:t>
            </a:r>
            <a:endParaRPr lang="zh-HK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232080" y="203483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不用</a:t>
            </a:r>
            <a:endParaRPr lang="zh-HK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24384" y="3250459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3.</a:t>
            </a:r>
            <a:r>
              <a:rPr lang="zh-TW" altLang="en-US" sz="2000" dirty="0"/>
              <a:t>活出愛</a:t>
            </a:r>
            <a:endParaRPr lang="zh-HK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622089" y="325045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全首唱三次</a:t>
            </a:r>
            <a:endParaRPr lang="zh-HK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38785" y="3241144"/>
            <a:ext cx="2551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/>
              <a:t>Ppt </a:t>
            </a:r>
            <a:r>
              <a:rPr lang="zh-TW" altLang="en-US" sz="2000" dirty="0"/>
              <a:t>需要回到</a:t>
            </a:r>
            <a:r>
              <a:rPr lang="en-US" altLang="zh-TW" sz="2000" dirty="0"/>
              <a:t>1/4</a:t>
            </a:r>
            <a:r>
              <a:rPr lang="zh-TW" altLang="en-US" sz="2000" dirty="0"/>
              <a:t> 開始</a:t>
            </a:r>
            <a:endParaRPr lang="zh-HK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938785" y="364125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第二和第三次</a:t>
            </a:r>
            <a:endParaRPr lang="zh-HK" altLang="en-US" sz="2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129369" y="325045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要用鼓</a:t>
            </a:r>
            <a:endParaRPr lang="zh-HK" altLang="en-US" sz="20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324384" y="4377923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4.</a:t>
            </a:r>
            <a:r>
              <a:rPr lang="zh-TW" altLang="en-US" sz="2000" dirty="0"/>
              <a:t>勇敢走出去</a:t>
            </a:r>
            <a:endParaRPr lang="zh-HK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34191" y="437871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先唱副歌一次</a:t>
            </a:r>
            <a:endParaRPr lang="zh-HK" altLang="en-US" sz="2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634191" y="47542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全首一次</a:t>
            </a:r>
            <a:endParaRPr lang="zh-HK" altLang="en-US" sz="20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58395" y="51119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重覆副歌兩次</a:t>
            </a:r>
            <a:endParaRPr lang="zh-HK" altLang="en-US" sz="2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658395" y="552983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尾句</a:t>
            </a:r>
            <a:endParaRPr lang="zh-HK" altLang="en-US" sz="2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938785" y="4441474"/>
            <a:ext cx="215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/>
              <a:t>Ppt</a:t>
            </a:r>
            <a:r>
              <a:rPr lang="zh-TW" altLang="en-US" sz="2000" dirty="0"/>
              <a:t>已</a:t>
            </a:r>
            <a:r>
              <a:rPr lang="en-US" altLang="zh-HK" sz="2000" dirty="0"/>
              <a:t> </a:t>
            </a:r>
            <a:r>
              <a:rPr lang="zh-TW" altLang="en-US" sz="2000" dirty="0"/>
              <a:t>順序</a:t>
            </a:r>
            <a:r>
              <a:rPr lang="en-US" altLang="zh-TW" sz="2000" dirty="0"/>
              <a:t>,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r>
              <a:rPr lang="zh-TW" altLang="en-US" sz="2000" dirty="0"/>
              <a:t>每次按則可</a:t>
            </a:r>
            <a:endParaRPr lang="zh-HK" altLang="en-US" sz="2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9184538" y="444147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要用鼓</a:t>
            </a:r>
            <a:endParaRPr lang="zh-HK" altLang="en-US" sz="20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298019" y="6148711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回應</a:t>
            </a:r>
            <a:r>
              <a:rPr lang="en-US" altLang="zh-TW" sz="2000" dirty="0"/>
              <a:t>:</a:t>
            </a:r>
            <a:r>
              <a:rPr lang="zh-TW" altLang="en-US" sz="2000" dirty="0"/>
              <a:t> 勇敢走出去</a:t>
            </a:r>
            <a:endParaRPr lang="zh-HK" altLang="en-US" sz="2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658395" y="6148711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正常</a:t>
            </a:r>
            <a:r>
              <a:rPr lang="en-US" altLang="zh-TW" sz="2000" dirty="0"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ym typeface="Wingdings" panose="05000000000000000000" pitchFamily="2" charset="2"/>
              </a:rPr>
              <a:t> 全首</a:t>
            </a:r>
            <a:endParaRPr lang="zh-HK" altLang="en-US" sz="2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9262534" y="608804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要用鼓</a:t>
            </a:r>
            <a:endParaRPr lang="zh-HK" altLang="en-US" sz="2000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298019" y="652983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奉獻</a:t>
            </a:r>
            <a:r>
              <a:rPr lang="en-US" altLang="zh-TW" sz="2000" dirty="0"/>
              <a:t>:</a:t>
            </a:r>
            <a:r>
              <a:rPr lang="zh-TW" altLang="en-US" sz="2000" dirty="0"/>
              <a:t> 活出愛</a:t>
            </a:r>
            <a:endParaRPr lang="zh-HK" altLang="en-US" sz="2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658395" y="6526322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正常</a:t>
            </a:r>
            <a:r>
              <a:rPr lang="en-US" altLang="zh-TW" sz="2000" dirty="0"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ym typeface="Wingdings" panose="05000000000000000000" pitchFamily="2" charset="2"/>
              </a:rPr>
              <a:t> 全首</a:t>
            </a:r>
            <a:endParaRPr lang="zh-HK" altLang="en-US" sz="2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9360319" y="651867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不用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237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tomc.dns2go.com/anim/backgrnd/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5"/>
            <a:ext cx="12192000" cy="6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620870" y="791295"/>
            <a:ext cx="113765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齊心的呼叫阿爸父，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在這裡願同遇見主；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你已看見也定然聽見，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祈求父你恩典。</a:t>
            </a:r>
            <a:br>
              <a:rPr lang="zh-HK" altLang="zh-HK" sz="4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42504" y="211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副歌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HK" altLang="en-US" sz="3600" dirty="0"/>
          </a:p>
        </p:txBody>
      </p:sp>
      <p:pic>
        <p:nvPicPr>
          <p:cNvPr id="7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78" y="4084822"/>
            <a:ext cx="1204591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9" y="791295"/>
            <a:ext cx="1204591" cy="18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【3/12】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tomc.dns2go.com/anim/backgrnd/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5"/>
            <a:ext cx="12192000" cy="6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620870" y="667526"/>
            <a:ext cx="11376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同心</a:t>
            </a: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一起到你跟前，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全因你是榮耀救主；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全城跪拜盼望齊興起，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一起禱告你。</a:t>
            </a:r>
            <a:endParaRPr lang="zh-HK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42504" y="211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副歌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HK" altLang="en-US" sz="3600" dirty="0"/>
          </a:p>
        </p:txBody>
      </p:sp>
      <p:pic>
        <p:nvPicPr>
          <p:cNvPr id="6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3" y="824414"/>
            <a:ext cx="1150577" cy="17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parkling twinkling animated stars in the sk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50" y="4050014"/>
            <a:ext cx="1150577" cy="17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【4/12】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tomc.dns2go.com/anim/backgrnd/sky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6889" y="296508"/>
            <a:ext cx="1122218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共聚這刻渴望尋見你，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心切切呼求我主。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離開一生所有的惡行，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一心單單跟我主。</a:t>
            </a:r>
            <a:br>
              <a:rPr lang="zh-HK" altLang="zh-HK" sz="4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1267" y="98802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【2】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【5/12】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tomc.dns2go.com/anim/backgrnd/sky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" y="296508"/>
            <a:ext cx="117090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但願這家國只屬於你，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盼你掌管全地。</a:t>
            </a:r>
            <a:b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憐憫恩典充滿於這地，</a:t>
            </a:r>
            <a:endParaRPr lang="en-US" altLang="zh-HK" sz="7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再次</a:t>
            </a:r>
            <a:r>
              <a:rPr lang="zh-TW" altLang="en-US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降臨</a:t>
            </a:r>
            <a:r>
              <a:rPr lang="zh-HK" altLang="zh-HK" sz="7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55490" y="60568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【6/12】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2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741</Words>
  <Application>Microsoft Office PowerPoint</Application>
  <PresentationFormat>寬螢幕</PresentationFormat>
  <Paragraphs>191</Paragraphs>
  <Slides>57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9" baseType="lpstr">
      <vt:lpstr>DFLiuLi-B5</vt:lpstr>
      <vt:lpstr>華康中黑體</vt:lpstr>
      <vt:lpstr>PMingLiU</vt:lpstr>
      <vt:lpstr>PMingLiU</vt:lpstr>
      <vt:lpstr>DFKai-SB</vt:lpstr>
      <vt:lpstr>DFKai-SB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勇敢走出去 2/4</vt:lpstr>
      <vt:lpstr>勇敢走出去 3/4</vt:lpstr>
      <vt:lpstr>勇敢走出去 1/4</vt:lpstr>
      <vt:lpstr>勇敢走出去 2/4</vt:lpstr>
      <vt:lpstr>勇敢走出去 3/4</vt:lpstr>
      <vt:lpstr>勇敢走出去 2/4</vt:lpstr>
      <vt:lpstr>勇敢走出去 3/4</vt:lpstr>
      <vt:lpstr>勇敢走出去 2/4</vt:lpstr>
      <vt:lpstr>勇敢走出去 3/4</vt:lpstr>
      <vt:lpstr>勇敢走出去 4/4</vt:lpstr>
      <vt:lpstr>PowerPoint 簡報</vt:lpstr>
      <vt:lpstr>勇敢走出去 1/4</vt:lpstr>
      <vt:lpstr>勇敢走出去 2/4</vt:lpstr>
      <vt:lpstr>勇敢走出去 3/4</vt:lpstr>
      <vt:lpstr>勇敢走出去 4/4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任靜儀 老師</dc:creator>
  <cp:lastModifiedBy>BB</cp:lastModifiedBy>
  <cp:revision>42</cp:revision>
  <cp:lastPrinted>2016-12-10T17:07:12Z</cp:lastPrinted>
  <dcterms:created xsi:type="dcterms:W3CDTF">2016-12-09T06:47:32Z</dcterms:created>
  <dcterms:modified xsi:type="dcterms:W3CDTF">2016-12-10T17:14:48Z</dcterms:modified>
</cp:coreProperties>
</file>